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8" r:id="rId5"/>
    <p:sldId id="273" r:id="rId6"/>
    <p:sldId id="274" r:id="rId7"/>
    <p:sldId id="259" r:id="rId8"/>
    <p:sldId id="275" r:id="rId9"/>
    <p:sldId id="265" r:id="rId10"/>
    <p:sldId id="276" r:id="rId11"/>
    <p:sldId id="264" r:id="rId12"/>
    <p:sldId id="267" r:id="rId13"/>
    <p:sldId id="277" r:id="rId14"/>
    <p:sldId id="268" r:id="rId15"/>
    <p:sldId id="278" r:id="rId16"/>
    <p:sldId id="266" r:id="rId17"/>
    <p:sldId id="279" r:id="rId18"/>
    <p:sldId id="270" r:id="rId19"/>
    <p:sldId id="272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90670262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390670262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15ad8f740_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515ad8f740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15ad8f740_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515ad8f740_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0670262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390670262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90670262a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390670262a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15ad8f740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515ad8f740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15ad8f740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515ad8f740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15ad8f740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515ad8f740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15ad8f740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515ad8f740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15ad8f740_3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515ad8f740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15ad8f740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515ad8f740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-66053"/>
            <a:ext cx="9147600" cy="37968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535251" y="1745563"/>
            <a:ext cx="5283600" cy="19932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0" b="1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ēKran</a:t>
            </a:r>
            <a:endParaRPr sz="1100"/>
          </a:p>
        </p:txBody>
      </p:sp>
      <p:pic>
        <p:nvPicPr>
          <p:cNvPr id="131" name="Google Shape;131;p25" descr="Monitoramento de rede"/>
          <p:cNvPicPr preferRelativeResize="0"/>
          <p:nvPr/>
        </p:nvPicPr>
        <p:blipFill rotWithShape="1">
          <a:blip r:embed="rId3">
            <a:alphaModFix/>
          </a:blip>
          <a:srcRect t="27503" b="44363"/>
          <a:stretch/>
        </p:blipFill>
        <p:spPr>
          <a:xfrm>
            <a:off x="-1" y="3730721"/>
            <a:ext cx="9199935" cy="150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4042610" y="1520710"/>
            <a:ext cx="1684500" cy="62340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Projeto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 descr="Viabilidade Jurídica | Nova Vida TI"/>
          <p:cNvPicPr preferRelativeResize="0"/>
          <p:nvPr/>
        </p:nvPicPr>
        <p:blipFill rotWithShape="1">
          <a:blip r:embed="rId3">
            <a:alphaModFix/>
          </a:blip>
          <a:srcRect r="81083"/>
          <a:stretch/>
        </p:blipFill>
        <p:spPr>
          <a:xfrm>
            <a:off x="-1" y="0"/>
            <a:ext cx="18081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1808188" y="0"/>
            <a:ext cx="733581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2036788" y="4411862"/>
            <a:ext cx="1777222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Planner</a:t>
            </a:r>
            <a:endParaRPr sz="1100"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8477" y="253465"/>
            <a:ext cx="7015233" cy="38319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-583660" y="4491884"/>
            <a:ext cx="619447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Modelagem lógica de dados</a:t>
            </a:r>
            <a:endParaRPr sz="11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462A48-58A9-D774-95F1-F27D9294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64" y="216314"/>
            <a:ext cx="6194471" cy="405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3;p36">
            <a:extLst>
              <a:ext uri="{FF2B5EF4-FFF2-40B4-BE49-F238E27FC236}">
                <a16:creationId xmlns:a16="http://schemas.microsoft.com/office/drawing/2014/main" id="{37E89A35-FA33-C260-726F-0A72CF678C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ADCE7B-2DC1-6CCF-6E48-EF5E0F50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68" y="780800"/>
            <a:ext cx="7259063" cy="3581900"/>
          </a:xfrm>
          <a:prstGeom prst="rect">
            <a:avLst/>
          </a:prstGeom>
        </p:spPr>
      </p:pic>
      <p:sp>
        <p:nvSpPr>
          <p:cNvPr id="2" name="Google Shape;169;p29">
            <a:extLst>
              <a:ext uri="{FF2B5EF4-FFF2-40B4-BE49-F238E27FC236}">
                <a16:creationId xmlns:a16="http://schemas.microsoft.com/office/drawing/2014/main" id="{1747B614-F33D-2CE4-2433-BAC6F22F2A96}"/>
              </a:ext>
            </a:extLst>
          </p:cNvPr>
          <p:cNvSpPr txBox="1"/>
          <p:nvPr/>
        </p:nvSpPr>
        <p:spPr>
          <a:xfrm>
            <a:off x="5365376" y="124943"/>
            <a:ext cx="3226857" cy="53088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Coleta de dados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03590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6264555" y="3975899"/>
            <a:ext cx="2338025" cy="99254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sym typeface="Georgia"/>
              </a:rPr>
              <a:t>Virtual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 err="1">
                <a:solidFill>
                  <a:srgbClr val="004478"/>
                </a:solidFill>
                <a:latin typeface="Georgia"/>
                <a:sym typeface="Georgia"/>
              </a:rPr>
              <a:t>Machine</a:t>
            </a:r>
            <a:endParaRPr sz="1100" dirty="0"/>
          </a:p>
        </p:txBody>
      </p:sp>
      <p:pic>
        <p:nvPicPr>
          <p:cNvPr id="1026" name="Picture 2" descr="Python a linguagem mais popular da atualidade – Desenvolvimento web, dicas  e artigos">
            <a:extLst>
              <a:ext uri="{FF2B5EF4-FFF2-40B4-BE49-F238E27FC236}">
                <a16:creationId xmlns:a16="http://schemas.microsoft.com/office/drawing/2014/main" id="{27248AE5-B207-133A-AA7C-3920145B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07" y="1804322"/>
            <a:ext cx="3514942" cy="153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promove webinars gratuitos para exames de certificação - TecMundo">
            <a:extLst>
              <a:ext uri="{FF2B5EF4-FFF2-40B4-BE49-F238E27FC236}">
                <a16:creationId xmlns:a16="http://schemas.microsoft.com/office/drawing/2014/main" id="{22833542-62CB-46BD-7FB0-F277E6888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748492"/>
            <a:ext cx="3968192" cy="153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nux | Facebook">
            <a:extLst>
              <a:ext uri="{FF2B5EF4-FFF2-40B4-BE49-F238E27FC236}">
                <a16:creationId xmlns:a16="http://schemas.microsoft.com/office/drawing/2014/main" id="{C91BA50E-38E8-5F4E-04D9-134A342A3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79" y="144830"/>
            <a:ext cx="1428641" cy="14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;p37">
            <a:extLst>
              <a:ext uri="{FF2B5EF4-FFF2-40B4-BE49-F238E27FC236}">
                <a16:creationId xmlns:a16="http://schemas.microsoft.com/office/drawing/2014/main" id="{4D7B3990-4D57-FEC9-5C27-1EB51CEC7BA2}"/>
              </a:ext>
            </a:extLst>
          </p:cNvPr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32;p37">
            <a:extLst>
              <a:ext uri="{FF2B5EF4-FFF2-40B4-BE49-F238E27FC236}">
                <a16:creationId xmlns:a16="http://schemas.microsoft.com/office/drawing/2014/main" id="{322318A5-A238-0745-FB52-F10ACF2382A3}"/>
              </a:ext>
            </a:extLst>
          </p:cNvPr>
          <p:cNvSpPr txBox="1"/>
          <p:nvPr/>
        </p:nvSpPr>
        <p:spPr>
          <a:xfrm>
            <a:off x="6190596" y="4206747"/>
            <a:ext cx="2338025" cy="53088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Mineração</a:t>
            </a:r>
          </a:p>
        </p:txBody>
      </p:sp>
      <p:pic>
        <p:nvPicPr>
          <p:cNvPr id="2050" name="Picture 2" descr="RStudio Inc | Revendedor Oficial no Brasil | OSB Software">
            <a:extLst>
              <a:ext uri="{FF2B5EF4-FFF2-40B4-BE49-F238E27FC236}">
                <a16:creationId xmlns:a16="http://schemas.microsoft.com/office/drawing/2014/main" id="{597FF6F4-978D-4EC6-4165-CD2781C1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817" y="361552"/>
            <a:ext cx="4352365" cy="326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58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0" y="0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5353800" y="291932"/>
            <a:ext cx="347611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Protótipo de site</a:t>
            </a:r>
            <a:endParaRPr sz="1100"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l="-173" t="3034" r="172" b="-3034"/>
          <a:stretch/>
        </p:blipFill>
        <p:spPr>
          <a:xfrm>
            <a:off x="-43775" y="1342622"/>
            <a:ext cx="9209662" cy="464932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;p37">
            <a:extLst>
              <a:ext uri="{FF2B5EF4-FFF2-40B4-BE49-F238E27FC236}">
                <a16:creationId xmlns:a16="http://schemas.microsoft.com/office/drawing/2014/main" id="{336AAE59-2CAD-37AC-D5EA-119FE5586CCB}"/>
              </a:ext>
            </a:extLst>
          </p:cNvPr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32;p37">
            <a:extLst>
              <a:ext uri="{FF2B5EF4-FFF2-40B4-BE49-F238E27FC236}">
                <a16:creationId xmlns:a16="http://schemas.microsoft.com/office/drawing/2014/main" id="{8C0593AF-C2FD-39A7-6D0C-2D2D18100BC0}"/>
              </a:ext>
            </a:extLst>
          </p:cNvPr>
          <p:cNvSpPr txBox="1"/>
          <p:nvPr/>
        </p:nvSpPr>
        <p:spPr>
          <a:xfrm>
            <a:off x="6604036" y="4206747"/>
            <a:ext cx="1736327" cy="53088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Suporte</a:t>
            </a:r>
          </a:p>
        </p:txBody>
      </p:sp>
      <p:pic>
        <p:nvPicPr>
          <p:cNvPr id="3074" name="Picture 2" descr="Pipefy: ferramenta ajuda empresa a gerenciar tarefas">
            <a:extLst>
              <a:ext uri="{FF2B5EF4-FFF2-40B4-BE49-F238E27FC236}">
                <a16:creationId xmlns:a16="http://schemas.microsoft.com/office/drawing/2014/main" id="{716EAB37-2871-7E5C-3AEB-C11E96C3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" y="779245"/>
            <a:ext cx="4094042" cy="226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lack fora do ar? Falhas e problemas acontecendo neste momento. |  Downdetector">
            <a:extLst>
              <a:ext uri="{FF2B5EF4-FFF2-40B4-BE49-F238E27FC236}">
                <a16:creationId xmlns:a16="http://schemas.microsoft.com/office/drawing/2014/main" id="{19B23BB5-1297-4562-356B-7ADB2AD0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220" y="822404"/>
            <a:ext cx="4898903" cy="18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23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 descr="Fundamentos de TI: De Leigo a Expert – O Que você precisa saber"/>
          <p:cNvPicPr preferRelativeResize="0"/>
          <p:nvPr/>
        </p:nvPicPr>
        <p:blipFill rotWithShape="1">
          <a:blip r:embed="rId3">
            <a:alphaModFix/>
          </a:blip>
          <a:srcRect l="53215" r="21929"/>
          <a:stretch/>
        </p:blipFill>
        <p:spPr>
          <a:xfrm>
            <a:off x="0" y="0"/>
            <a:ext cx="2237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1624263" y="0"/>
            <a:ext cx="751973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1889423" y="4479476"/>
            <a:ext cx="3741356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Inovações futuras</a:t>
            </a:r>
            <a:endParaRPr sz="110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5D43E60-4943-E466-1C3E-B10CB378CB18}"/>
              </a:ext>
            </a:extLst>
          </p:cNvPr>
          <p:cNvSpPr/>
          <p:nvPr/>
        </p:nvSpPr>
        <p:spPr>
          <a:xfrm>
            <a:off x="1999281" y="326415"/>
            <a:ext cx="6811505" cy="4153061"/>
          </a:xfrm>
          <a:prstGeom prst="roundRect">
            <a:avLst>
              <a:gd name="adj" fmla="val 6778"/>
            </a:avLst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B10366-F535-BCFB-26EC-530CCED16B5E}"/>
              </a:ext>
            </a:extLst>
          </p:cNvPr>
          <p:cNvSpPr txBox="1"/>
          <p:nvPr/>
        </p:nvSpPr>
        <p:spPr>
          <a:xfrm>
            <a:off x="2207859" y="580724"/>
            <a:ext cx="6352544" cy="8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Integração do Web </a:t>
            </a:r>
            <a:r>
              <a:rPr lang="pt-BR" dirty="0" err="1">
                <a:solidFill>
                  <a:schemeClr val="bg1"/>
                </a:solidFill>
              </a:rPr>
              <a:t>Crawler</a:t>
            </a:r>
            <a:r>
              <a:rPr lang="pt-BR" dirty="0">
                <a:solidFill>
                  <a:schemeClr val="bg1"/>
                </a:solidFill>
              </a:rPr>
              <a:t> com API </a:t>
            </a:r>
            <a:r>
              <a:rPr lang="pt-BR" dirty="0" err="1">
                <a:solidFill>
                  <a:schemeClr val="bg1"/>
                </a:solidFill>
              </a:rPr>
              <a:t>Looca</a:t>
            </a:r>
            <a:r>
              <a:rPr lang="pt-BR" dirty="0">
                <a:solidFill>
                  <a:schemeClr val="bg1"/>
                </a:solidFill>
              </a:rPr>
              <a:t>;</a:t>
            </a:r>
          </a:p>
          <a:p>
            <a:pPr>
              <a:lnSpc>
                <a:spcPct val="200000"/>
              </a:lnSpc>
            </a:pP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85B44086-8278-3FEF-BA1F-AFDEEDCDB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141" y="2944678"/>
            <a:ext cx="2198822" cy="21988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/>
          <p:nvPr/>
        </p:nvSpPr>
        <p:spPr>
          <a:xfrm>
            <a:off x="3516" y="-66053"/>
            <a:ext cx="9144000" cy="36514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1931979" y="2174124"/>
            <a:ext cx="5283557" cy="76174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Obrigado(a)</a:t>
            </a:r>
            <a:endParaRPr sz="1100"/>
          </a:p>
        </p:txBody>
      </p:sp>
      <p:pic>
        <p:nvPicPr>
          <p:cNvPr id="261" name="Google Shape;261;p41" descr="Monitoramento de rede"/>
          <p:cNvPicPr preferRelativeResize="0"/>
          <p:nvPr/>
        </p:nvPicPr>
        <p:blipFill rotWithShape="1">
          <a:blip r:embed="rId3">
            <a:alphaModFix/>
          </a:blip>
          <a:srcRect t="27502" b="44365"/>
          <a:stretch/>
        </p:blipFill>
        <p:spPr>
          <a:xfrm>
            <a:off x="3516" y="3585410"/>
            <a:ext cx="9140484" cy="165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l="77156"/>
          <a:stretch/>
        </p:blipFill>
        <p:spPr>
          <a:xfrm>
            <a:off x="7379594" y="0"/>
            <a:ext cx="1764405" cy="5151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0" y="0"/>
            <a:ext cx="7650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5065294" y="4498286"/>
            <a:ext cx="2494800" cy="531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Contexto</a:t>
            </a:r>
            <a:endParaRPr sz="1100"/>
          </a:p>
        </p:txBody>
      </p:sp>
      <p:sp>
        <p:nvSpPr>
          <p:cNvPr id="140" name="Google Shape;140;p26"/>
          <p:cNvSpPr/>
          <p:nvPr/>
        </p:nvSpPr>
        <p:spPr>
          <a:xfrm>
            <a:off x="403697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Necessidade de mercado</a:t>
            </a:r>
            <a:endParaRPr sz="1100"/>
          </a:p>
        </p:txBody>
      </p:sp>
      <p:sp>
        <p:nvSpPr>
          <p:cNvPr id="141" name="Google Shape;141;p26"/>
          <p:cNvSpPr/>
          <p:nvPr/>
        </p:nvSpPr>
        <p:spPr>
          <a:xfrm>
            <a:off x="2806432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Pandemia de COVID-19</a:t>
            </a:r>
            <a:endParaRPr sz="1100"/>
          </a:p>
        </p:txBody>
      </p:sp>
      <p:sp>
        <p:nvSpPr>
          <p:cNvPr id="142" name="Google Shape;142;p26"/>
          <p:cNvSpPr/>
          <p:nvPr/>
        </p:nvSpPr>
        <p:spPr>
          <a:xfrm>
            <a:off x="403697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Monitoramento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2806431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Plataforma de acesso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5209167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Praticidade e Segurança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A5CE355D-233D-586A-8C0B-89FB48041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541" y="2347026"/>
            <a:ext cx="2157109" cy="21571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r="80337"/>
          <a:stretch/>
        </p:blipFill>
        <p:spPr>
          <a:xfrm>
            <a:off x="0" y="0"/>
            <a:ext cx="15164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1429555" y="0"/>
            <a:ext cx="77145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1613079" y="4414235"/>
            <a:ext cx="2891686" cy="53088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Problemática</a:t>
            </a:r>
            <a:endParaRPr sz="1100" dirty="0">
              <a:solidFill>
                <a:srgbClr val="004478"/>
              </a:solidFill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200488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Falhas e Bugs de Sistema Operacional</a:t>
            </a:r>
            <a:endParaRPr sz="14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417349" y="1263112"/>
            <a:ext cx="1980412" cy="1874113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Falta de monitoramento</a:t>
            </a:r>
            <a:endParaRPr sz="1100" dirty="0"/>
          </a:p>
        </p:txBody>
      </p:sp>
      <p:sp>
        <p:nvSpPr>
          <p:cNvPr id="154" name="Google Shape;154;p27"/>
          <p:cNvSpPr/>
          <p:nvPr/>
        </p:nvSpPr>
        <p:spPr>
          <a:xfrm>
            <a:off x="6829808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Prejuízos silenciosos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8697A-7D3B-A876-0E0E-43BD5BAB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9FD04B-6ED8-A589-DC18-903C30B93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Google Shape;149;p27" descr="Setor de TI tem novo horário de atendimento - Campus Caxias do Sul">
            <a:extLst>
              <a:ext uri="{FF2B5EF4-FFF2-40B4-BE49-F238E27FC236}">
                <a16:creationId xmlns:a16="http://schemas.microsoft.com/office/drawing/2014/main" id="{E7D3C2B9-011E-3858-1B23-488F27D4F54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80337"/>
          <a:stretch/>
        </p:blipFill>
        <p:spPr>
          <a:xfrm>
            <a:off x="0" y="0"/>
            <a:ext cx="15164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50;p27">
            <a:extLst>
              <a:ext uri="{FF2B5EF4-FFF2-40B4-BE49-F238E27FC236}">
                <a16:creationId xmlns:a16="http://schemas.microsoft.com/office/drawing/2014/main" id="{6E2BE2B0-DDA6-F0C2-58DA-1C8F751027E5}"/>
              </a:ext>
            </a:extLst>
          </p:cNvPr>
          <p:cNvSpPr/>
          <p:nvPr/>
        </p:nvSpPr>
        <p:spPr>
          <a:xfrm>
            <a:off x="1429555" y="0"/>
            <a:ext cx="77145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52;p27">
            <a:extLst>
              <a:ext uri="{FF2B5EF4-FFF2-40B4-BE49-F238E27FC236}">
                <a16:creationId xmlns:a16="http://schemas.microsoft.com/office/drawing/2014/main" id="{AC37B36E-A7C0-BFCE-5841-110358F17D05}"/>
              </a:ext>
            </a:extLst>
          </p:cNvPr>
          <p:cNvSpPr/>
          <p:nvPr/>
        </p:nvSpPr>
        <p:spPr>
          <a:xfrm>
            <a:off x="200488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Monitoramento dos componentes de hardware</a:t>
            </a:r>
            <a:endParaRPr sz="14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151;p27">
            <a:extLst>
              <a:ext uri="{FF2B5EF4-FFF2-40B4-BE49-F238E27FC236}">
                <a16:creationId xmlns:a16="http://schemas.microsoft.com/office/drawing/2014/main" id="{30098D63-DD6C-9D12-A1DA-9E552F6EB186}"/>
              </a:ext>
            </a:extLst>
          </p:cNvPr>
          <p:cNvSpPr txBox="1"/>
          <p:nvPr/>
        </p:nvSpPr>
        <p:spPr>
          <a:xfrm>
            <a:off x="1613079" y="4414235"/>
            <a:ext cx="2891686" cy="53088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004478"/>
                </a:solidFill>
                <a:latin typeface="Georgia" panose="02040502050405020303" pitchFamily="18" charset="0"/>
              </a:rPr>
              <a:t>Solução</a:t>
            </a:r>
          </a:p>
        </p:txBody>
      </p:sp>
      <p:sp>
        <p:nvSpPr>
          <p:cNvPr id="10" name="Google Shape;152;p27">
            <a:extLst>
              <a:ext uri="{FF2B5EF4-FFF2-40B4-BE49-F238E27FC236}">
                <a16:creationId xmlns:a16="http://schemas.microsoft.com/office/drawing/2014/main" id="{A538C01F-1DF6-3C2F-16E3-75C42B00EEB5}"/>
              </a:ext>
            </a:extLst>
          </p:cNvPr>
          <p:cNvSpPr/>
          <p:nvPr/>
        </p:nvSpPr>
        <p:spPr>
          <a:xfrm>
            <a:off x="4345705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Sistema integrado no próprio totem</a:t>
            </a:r>
            <a:endParaRPr sz="14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152;p27">
            <a:extLst>
              <a:ext uri="{FF2B5EF4-FFF2-40B4-BE49-F238E27FC236}">
                <a16:creationId xmlns:a16="http://schemas.microsoft.com/office/drawing/2014/main" id="{79D7335C-329B-D778-9037-B12752FA87C3}"/>
              </a:ext>
            </a:extLst>
          </p:cNvPr>
          <p:cNvSpPr/>
          <p:nvPr/>
        </p:nvSpPr>
        <p:spPr>
          <a:xfrm>
            <a:off x="6633150" y="133380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Alertas para maior controle do negócio</a:t>
            </a:r>
            <a:endParaRPr sz="14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8926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9;p28" descr="Mulheres negras: desafios e conquistas - JSB">
            <a:extLst>
              <a:ext uri="{FF2B5EF4-FFF2-40B4-BE49-F238E27FC236}">
                <a16:creationId xmlns:a16="http://schemas.microsoft.com/office/drawing/2014/main" id="{4AF0D722-50F3-83B5-8207-50492F3FFB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547" r="67526"/>
          <a:stretch/>
        </p:blipFill>
        <p:spPr>
          <a:xfrm>
            <a:off x="7318420" y="0"/>
            <a:ext cx="1825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0;p28">
            <a:extLst>
              <a:ext uri="{FF2B5EF4-FFF2-40B4-BE49-F238E27FC236}">
                <a16:creationId xmlns:a16="http://schemas.microsoft.com/office/drawing/2014/main" id="{7EE471B7-1105-3BA4-6505-C8807511E72E}"/>
              </a:ext>
            </a:extLst>
          </p:cNvPr>
          <p:cNvSpPr/>
          <p:nvPr/>
        </p:nvSpPr>
        <p:spPr>
          <a:xfrm>
            <a:off x="0" y="0"/>
            <a:ext cx="752448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7C432F1-FACD-7005-7CED-54C466B4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63" y="483645"/>
            <a:ext cx="6728354" cy="3785319"/>
          </a:xfrm>
          <a:prstGeom prst="rect">
            <a:avLst/>
          </a:prstGeom>
        </p:spPr>
      </p:pic>
      <p:sp>
        <p:nvSpPr>
          <p:cNvPr id="11" name="Google Shape;161;p28">
            <a:extLst>
              <a:ext uri="{FF2B5EF4-FFF2-40B4-BE49-F238E27FC236}">
                <a16:creationId xmlns:a16="http://schemas.microsoft.com/office/drawing/2014/main" id="{96F86F82-A18D-4156-4FDA-35A94E8250FB}"/>
              </a:ext>
            </a:extLst>
          </p:cNvPr>
          <p:cNvSpPr txBox="1"/>
          <p:nvPr/>
        </p:nvSpPr>
        <p:spPr>
          <a:xfrm>
            <a:off x="3848580" y="4428808"/>
            <a:ext cx="346984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Visão do negócio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163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 descr="Mulheres negras: desafios e conquistas - JSB"/>
          <p:cNvPicPr preferRelativeResize="0"/>
          <p:nvPr/>
        </p:nvPicPr>
        <p:blipFill rotWithShape="1">
          <a:blip r:embed="rId3">
            <a:alphaModFix/>
          </a:blip>
          <a:srcRect l="12547" r="67526"/>
          <a:stretch/>
        </p:blipFill>
        <p:spPr>
          <a:xfrm>
            <a:off x="7318420" y="0"/>
            <a:ext cx="1825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0" y="0"/>
            <a:ext cx="752448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848580" y="4428808"/>
            <a:ext cx="346984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Visão do negócio</a:t>
            </a:r>
            <a:endParaRPr lang="pt-BR" sz="1100" dirty="0"/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l="585"/>
          <a:stretch/>
        </p:blipFill>
        <p:spPr>
          <a:xfrm>
            <a:off x="284654" y="402652"/>
            <a:ext cx="6817832" cy="38507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p29" descr="RH digital: novas tecnologias invadem a área de ... | Nube 12/04/2019">
            <a:extLst>
              <a:ext uri="{FF2B5EF4-FFF2-40B4-BE49-F238E27FC236}">
                <a16:creationId xmlns:a16="http://schemas.microsoft.com/office/drawing/2014/main" id="{5F6859BE-B06E-0292-38AA-7BA9E72581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396" r="57590"/>
          <a:stretch/>
        </p:blipFill>
        <p:spPr>
          <a:xfrm>
            <a:off x="-19318" y="0"/>
            <a:ext cx="11570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8;p29">
            <a:extLst>
              <a:ext uri="{FF2B5EF4-FFF2-40B4-BE49-F238E27FC236}">
                <a16:creationId xmlns:a16="http://schemas.microsoft.com/office/drawing/2014/main" id="{6357271F-F162-1951-8A1E-22264149E41D}"/>
              </a:ext>
            </a:extLst>
          </p:cNvPr>
          <p:cNvSpPr/>
          <p:nvPr/>
        </p:nvSpPr>
        <p:spPr>
          <a:xfrm>
            <a:off x="1137766" y="0"/>
            <a:ext cx="8006234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1;p28">
            <a:extLst>
              <a:ext uri="{FF2B5EF4-FFF2-40B4-BE49-F238E27FC236}">
                <a16:creationId xmlns:a16="http://schemas.microsoft.com/office/drawing/2014/main" id="{522A293F-3658-66C2-0D28-AA5824443D92}"/>
              </a:ext>
            </a:extLst>
          </p:cNvPr>
          <p:cNvSpPr txBox="1"/>
          <p:nvPr/>
        </p:nvSpPr>
        <p:spPr>
          <a:xfrm>
            <a:off x="5956587" y="4456728"/>
            <a:ext cx="346984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 err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MindMap</a:t>
            </a:r>
            <a:endParaRPr lang="pt-BR" sz="11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816CE7-F64A-939B-38F5-F3E6A94E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91" y="343724"/>
            <a:ext cx="7371347" cy="39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8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0" y="0"/>
            <a:ext cx="7435516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3862138" y="4338158"/>
            <a:ext cx="3414935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Product Backlog</a:t>
            </a:r>
            <a:endParaRPr sz="1100"/>
          </a:p>
        </p:txBody>
      </p:sp>
      <p:pic>
        <p:nvPicPr>
          <p:cNvPr id="210" name="Google Shape;210;p34" descr="Tendências na advocacia: 10 mudanças que todo advogado precisa saber! -  Software Jurídico Software Jurídico Completo - ADVBOX"/>
          <p:cNvPicPr preferRelativeResize="0"/>
          <p:nvPr/>
        </p:nvPicPr>
        <p:blipFill rotWithShape="1">
          <a:blip r:embed="rId3">
            <a:alphaModFix/>
          </a:blip>
          <a:srcRect l="67447" t="-188" r="12035" b="188"/>
          <a:stretch/>
        </p:blipFill>
        <p:spPr>
          <a:xfrm>
            <a:off x="7435516" y="-58366"/>
            <a:ext cx="1708484" cy="520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2" y="539885"/>
            <a:ext cx="7277072" cy="342974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8;p34">
            <a:extLst>
              <a:ext uri="{FF2B5EF4-FFF2-40B4-BE49-F238E27FC236}">
                <a16:creationId xmlns:a16="http://schemas.microsoft.com/office/drawing/2014/main" id="{98D81965-4ADE-DF15-A9F2-D1891E69050E}"/>
              </a:ext>
            </a:extLst>
          </p:cNvPr>
          <p:cNvSpPr/>
          <p:nvPr/>
        </p:nvSpPr>
        <p:spPr>
          <a:xfrm>
            <a:off x="0" y="0"/>
            <a:ext cx="7435516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9;p34">
            <a:extLst>
              <a:ext uri="{FF2B5EF4-FFF2-40B4-BE49-F238E27FC236}">
                <a16:creationId xmlns:a16="http://schemas.microsoft.com/office/drawing/2014/main" id="{E9F7B4C1-5C3E-BDD2-3C39-7AA4BA0E07F0}"/>
              </a:ext>
            </a:extLst>
          </p:cNvPr>
          <p:cNvSpPr txBox="1"/>
          <p:nvPr/>
        </p:nvSpPr>
        <p:spPr>
          <a:xfrm>
            <a:off x="3862138" y="4338158"/>
            <a:ext cx="3414935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Use Case</a:t>
            </a:r>
            <a:endParaRPr sz="1100" dirty="0"/>
          </a:p>
        </p:txBody>
      </p:sp>
      <p:pic>
        <p:nvPicPr>
          <p:cNvPr id="7" name="Google Shape;210;p34" descr="Tendências na advocacia: 10 mudanças que todo advogado precisa saber! -  Software Jurídico Software Jurídico Completo - ADVBOX">
            <a:extLst>
              <a:ext uri="{FF2B5EF4-FFF2-40B4-BE49-F238E27FC236}">
                <a16:creationId xmlns:a16="http://schemas.microsoft.com/office/drawing/2014/main" id="{5E1D6F1C-40F3-2A3B-7F65-B2E54DF105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7447" t="-188" r="12035" b="188"/>
          <a:stretch/>
        </p:blipFill>
        <p:spPr>
          <a:xfrm>
            <a:off x="7435516" y="-58366"/>
            <a:ext cx="1708484" cy="5205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021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85</Words>
  <Application>Microsoft Office PowerPoint</Application>
  <PresentationFormat>Apresentação na tela (16:9)</PresentationFormat>
  <Paragraphs>32</Paragraphs>
  <Slides>18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Georgia</vt:lpstr>
      <vt:lpstr>Simple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ERICK BRENO PONTES PIO .</cp:lastModifiedBy>
  <cp:revision>6</cp:revision>
  <dcterms:modified xsi:type="dcterms:W3CDTF">2022-10-25T01:51:03Z</dcterms:modified>
</cp:coreProperties>
</file>